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0"/>
  </p:normalViewPr>
  <p:slideViewPr>
    <p:cSldViewPr snapToGrid="0">
      <p:cViewPr varScale="1">
        <p:scale>
          <a:sx n="118" d="100"/>
          <a:sy n="118" d="100"/>
        </p:scale>
        <p:origin x="6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8FC8-4E41-1438-53F7-9DCC8E319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53D60-8F6E-2304-BDCF-B2CB81F30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8547B-C5E4-591E-EF42-48DB5628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D602-CFE3-4592-FDEA-A29CEA5D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FDFA8-7836-C7E0-9F3E-3512A728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2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C111-DE59-EC2B-2480-C43E4C94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74A58-F170-4FB4-0418-2D02B6016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C5150-E2EF-B54C-D9E7-C325EE9C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76884-78AD-30F0-32F1-07587A6D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C539-81DF-E82B-36E1-E48C4D87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0F83B-533F-E52B-F42A-352D361DF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0A5C3-E729-060F-EA12-A8AFF7BDC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99604-CB60-F8D2-522B-DC66CB49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E9E09-5820-A147-94F9-C831F658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3E435-A96F-614F-658E-B4E52370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6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DAC0-DC3E-7CC9-C669-5092E415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8833-EB42-65D2-1400-A7ADBD4AC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4156-0060-4B33-6C77-29E58DE4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BEBDB-A489-7659-CE83-BA902B19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18DA8-9E04-04AD-F782-A973E75B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9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FBFB-F6FE-BB30-8F93-28AC5C90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3D63B-3831-E90D-FF4A-30C721C7E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B94DA-576E-CB7F-B6BA-64DB9E31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A14CB-DD64-7706-1029-B45BB513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9188F-1226-321B-D8C4-6A62C6EC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5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3B1D-2899-F801-5386-730F4975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99FF-54D7-3E9A-CF6C-915628420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4CCC4-FF26-7C19-BC6E-589156079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5EFA2-AFC8-AED9-9CAC-8D936D1A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50796-E8B2-E529-1A93-42D40E243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AF1D9-B4F7-D5D7-2181-472C754D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0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91072-AB1E-7932-3278-4ECD07CB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DEBBC-4844-5171-5CD5-4246FFB92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6F653-9298-98B1-3753-1F6902C4E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F4EC6-45CF-B82A-C1C9-412613F83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15A3B-5B55-D246-4ADE-88E090FCF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C2CEF-0021-B494-A152-35E5DDEE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A60FD1-2DA1-3F44-8A3F-E7B2BF29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170C2-2D4D-CECB-6F6F-57585006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21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8E4F-8C3D-97CB-E7E0-3FBBE471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518E7-C8A6-B375-F63B-7878CDA1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5809D-C890-0F7C-8CBE-BAB28A71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0F2F4-150D-47B0-C43D-ED7B1EB8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4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64D24-C049-EE35-AECF-F94D0ACA9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F79DC-71BA-6C26-5B94-D9C90C9F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A94EE-A257-9920-D570-1E098B93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4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9F21-3D53-C872-953C-80BE0DEE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FEAD-D49C-A02D-2F4D-C742C9404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49EC5-152C-488F-2A6C-1568264A6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FE42F-B2D6-03FA-5F0E-CFDAE794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A2D40-C99F-AE8B-45AC-58442BF6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0D3A-1598-B23B-4010-85F98EE4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1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728F-0210-1DF0-564E-F8813C3A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EE5BD-B3A9-E4F4-B0E4-4893A17FD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059E4-187C-75FE-BBFA-AD9CB9B08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FDC88-1BCE-AAD1-251E-F0C752C7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7AB75-B398-FE47-80BC-CE0A596E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4B017-992C-9A5E-AA22-DBB42FFB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716AA-B895-9E53-A3F6-9C965572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DC588-D35F-9553-047C-D581EB3B6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E853F-06FA-C9C2-2471-8423DFC83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09750-D579-1A41-956B-CBF3A10DF176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01DCC-4301-D294-5105-8AA62AF3B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60CB4-5819-ADE8-48EA-173D9E6D7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06AAF-F4C4-0444-ABEA-74A4EF038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4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0D56-9223-110C-7D71-4EC2155CE0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08087-2E69-C870-7E98-0558800D9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8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y, device&#10;&#10;Description automatically generated">
            <a:extLst>
              <a:ext uri="{FF2B5EF4-FFF2-40B4-BE49-F238E27FC236}">
                <a16:creationId xmlns:a16="http://schemas.microsoft.com/office/drawing/2014/main" id="{C39353C1-5974-41FA-D9CB-DF0C0C8E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97" y="4315251"/>
            <a:ext cx="9412607" cy="1882522"/>
          </a:xfrm>
          <a:prstGeom prst="rect">
            <a:avLst/>
          </a:prstGeom>
        </p:spPr>
      </p:pic>
      <p:pic>
        <p:nvPicPr>
          <p:cNvPr id="7" name="Picture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8BEF881-6879-6293-298C-5A44DF2A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97" y="2455506"/>
            <a:ext cx="9412607" cy="1882522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64A95AD-22BC-1DE8-A955-8F63E13D5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594619"/>
            <a:ext cx="9418320" cy="1883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7805F-2EF9-C01E-08DF-405E5FF4F094}"/>
              </a:ext>
            </a:extLst>
          </p:cNvPr>
          <p:cNvSpPr txBox="1"/>
          <p:nvPr/>
        </p:nvSpPr>
        <p:spPr>
          <a:xfrm>
            <a:off x="3988904" y="13896"/>
            <a:ext cx="350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Analysis of Transfer to CH</a:t>
            </a:r>
            <a:r>
              <a:rPr lang="en-US" baseline="-25000" dirty="0"/>
              <a:t>4</a:t>
            </a:r>
            <a:r>
              <a:rPr lang="en-US" dirty="0"/>
              <a:t> at 298 K </a:t>
            </a:r>
          </a:p>
          <a:p>
            <a:pPr algn="ctr"/>
            <a:r>
              <a:rPr lang="en-US" dirty="0"/>
              <a:t>(Base Cluster 0)</a:t>
            </a:r>
          </a:p>
        </p:txBody>
      </p:sp>
    </p:spTree>
    <p:extLst>
      <p:ext uri="{BB962C8B-B14F-4D97-AF65-F5344CB8AC3E}">
        <p14:creationId xmlns:p14="http://schemas.microsoft.com/office/powerpoint/2010/main" val="154763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64A95AD-22BC-1DE8-A955-8F63E13D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594619"/>
            <a:ext cx="9418320" cy="1883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7805F-2EF9-C01E-08DF-405E5FF4F094}"/>
              </a:ext>
            </a:extLst>
          </p:cNvPr>
          <p:cNvSpPr txBox="1"/>
          <p:nvPr/>
        </p:nvSpPr>
        <p:spPr>
          <a:xfrm>
            <a:off x="3967132" y="98288"/>
            <a:ext cx="345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Analysis of Transfer to CH</a:t>
            </a:r>
            <a:r>
              <a:rPr lang="en-US" baseline="-25000" dirty="0"/>
              <a:t>4</a:t>
            </a:r>
            <a:r>
              <a:rPr lang="en-US" dirty="0"/>
              <a:t> at 298 K</a:t>
            </a:r>
          </a:p>
          <a:p>
            <a:pPr algn="ctr"/>
            <a:r>
              <a:rPr lang="en-US" dirty="0"/>
              <a:t>(Base Cluster 5) </a:t>
            </a:r>
          </a:p>
        </p:txBody>
      </p:sp>
      <p:pic>
        <p:nvPicPr>
          <p:cNvPr id="3" name="Picture 2" descr="A picture containing text, sky, device&#10;&#10;Description automatically generated">
            <a:extLst>
              <a:ext uri="{FF2B5EF4-FFF2-40B4-BE49-F238E27FC236}">
                <a16:creationId xmlns:a16="http://schemas.microsoft.com/office/drawing/2014/main" id="{235989BD-A518-48F3-22AF-337DF8D3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2328283"/>
            <a:ext cx="9418320" cy="1883664"/>
          </a:xfrm>
          <a:prstGeom prst="rect">
            <a:avLst/>
          </a:prstGeom>
        </p:spPr>
      </p:pic>
      <p:pic>
        <p:nvPicPr>
          <p:cNvPr id="6" name="Picture 5" descr="A picture containing text, sky, device&#10;&#10;Description automatically generated">
            <a:extLst>
              <a:ext uri="{FF2B5EF4-FFF2-40B4-BE49-F238E27FC236}">
                <a16:creationId xmlns:a16="http://schemas.microsoft.com/office/drawing/2014/main" id="{BC8B9F8A-F09E-020C-5867-1178C7BFC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4061947"/>
            <a:ext cx="9418320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64A95AD-22BC-1DE8-A955-8F63E13D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594619"/>
            <a:ext cx="9418320" cy="1883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7805F-2EF9-C01E-08DF-405E5FF4F094}"/>
              </a:ext>
            </a:extLst>
          </p:cNvPr>
          <p:cNvSpPr txBox="1"/>
          <p:nvPr/>
        </p:nvSpPr>
        <p:spPr>
          <a:xfrm>
            <a:off x="4050619" y="13896"/>
            <a:ext cx="3382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Analysis of Transfer to H</a:t>
            </a:r>
            <a:r>
              <a:rPr lang="en-US" baseline="-25000" dirty="0"/>
              <a:t>2</a:t>
            </a:r>
            <a:r>
              <a:rPr lang="en-US" dirty="0"/>
              <a:t> at 298 K </a:t>
            </a:r>
          </a:p>
          <a:p>
            <a:pPr algn="ctr"/>
            <a:r>
              <a:rPr lang="en-US" dirty="0"/>
              <a:t>(Base Cluster 0)</a:t>
            </a:r>
          </a:p>
        </p:txBody>
      </p:sp>
      <p:pic>
        <p:nvPicPr>
          <p:cNvPr id="3" name="Picture 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EF0B418A-3C4A-B802-27AE-1353E690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2294050"/>
            <a:ext cx="9418320" cy="1883664"/>
          </a:xfrm>
          <a:prstGeom prst="rect">
            <a:avLst/>
          </a:prstGeom>
        </p:spPr>
      </p:pic>
      <p:pic>
        <p:nvPicPr>
          <p:cNvPr id="6" name="Picture 5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01FFEA7-9357-FA17-CDB2-64A2C887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4177714"/>
            <a:ext cx="9418320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9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64A95AD-22BC-1DE8-A955-8F63E13D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594619"/>
            <a:ext cx="9418320" cy="1883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7805F-2EF9-C01E-08DF-405E5FF4F094}"/>
              </a:ext>
            </a:extLst>
          </p:cNvPr>
          <p:cNvSpPr txBox="1"/>
          <p:nvPr/>
        </p:nvSpPr>
        <p:spPr>
          <a:xfrm>
            <a:off x="4028847" y="98288"/>
            <a:ext cx="3330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Analysis of Transfer to H</a:t>
            </a:r>
            <a:r>
              <a:rPr lang="en-US" baseline="-25000" dirty="0"/>
              <a:t>2</a:t>
            </a:r>
            <a:r>
              <a:rPr lang="en-US" dirty="0"/>
              <a:t> at 298 K</a:t>
            </a:r>
          </a:p>
          <a:p>
            <a:pPr algn="ctr"/>
            <a:r>
              <a:rPr lang="en-US" dirty="0"/>
              <a:t>(Base Cluster 5) </a:t>
            </a:r>
          </a:p>
        </p:txBody>
      </p:sp>
      <p:pic>
        <p:nvPicPr>
          <p:cNvPr id="4" name="Picture 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6F56061-17E3-7FDF-5F20-0A355F144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2269042"/>
            <a:ext cx="9418320" cy="1883664"/>
          </a:xfrm>
          <a:prstGeom prst="rect">
            <a:avLst/>
          </a:prstGeom>
        </p:spPr>
      </p:pic>
      <p:pic>
        <p:nvPicPr>
          <p:cNvPr id="7" name="Picture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80EE5405-EBB8-7B3F-146C-3003F5DD7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4152706"/>
            <a:ext cx="9418320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52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Cooper</dc:creator>
  <cp:lastModifiedBy>Gregory Cooper</cp:lastModifiedBy>
  <cp:revision>2</cp:revision>
  <dcterms:created xsi:type="dcterms:W3CDTF">2023-03-22T19:43:17Z</dcterms:created>
  <dcterms:modified xsi:type="dcterms:W3CDTF">2023-03-23T23:27:30Z</dcterms:modified>
</cp:coreProperties>
</file>